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17"/>
  </p:notesMasterIdLst>
  <p:sldIdLst>
    <p:sldId id="256" r:id="rId5"/>
    <p:sldId id="266" r:id="rId6"/>
    <p:sldId id="268" r:id="rId7"/>
    <p:sldId id="257" r:id="rId8"/>
    <p:sldId id="258" r:id="rId9"/>
    <p:sldId id="259" r:id="rId10"/>
    <p:sldId id="260" r:id="rId11"/>
    <p:sldId id="265" r:id="rId12"/>
    <p:sldId id="267" r:id="rId13"/>
    <p:sldId id="361" r:id="rId14"/>
    <p:sldId id="362" r:id="rId15"/>
    <p:sldId id="363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1A849E-0081-47D2-A705-0AB78EAC769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E1F8ED3-D22F-4F8A-A123-CDA483D14AB8}">
      <dgm:prSet/>
      <dgm:spPr/>
      <dgm:t>
        <a:bodyPr/>
        <a:lstStyle/>
        <a:p>
          <a:r>
            <a:rPr lang="nl-NL" dirty="0"/>
            <a:t>Jullie </a:t>
          </a:r>
          <a:r>
            <a:rPr lang="nl-NL"/>
            <a:t>eigen eetmeters</a:t>
          </a:r>
          <a:endParaRPr lang="en-US" dirty="0"/>
        </a:p>
      </dgm:t>
    </dgm:pt>
    <dgm:pt modelId="{BD44C013-8DCB-4B2C-92DB-197598AFDC3C}" type="parTrans" cxnId="{E1DECAEB-2EB0-4284-AC6D-30EE9D304640}">
      <dgm:prSet/>
      <dgm:spPr/>
      <dgm:t>
        <a:bodyPr/>
        <a:lstStyle/>
        <a:p>
          <a:endParaRPr lang="en-US"/>
        </a:p>
      </dgm:t>
    </dgm:pt>
    <dgm:pt modelId="{5BE5AB8E-9A4A-427C-9E39-285D5A3819BF}" type="sibTrans" cxnId="{E1DECAEB-2EB0-4284-AC6D-30EE9D304640}">
      <dgm:prSet/>
      <dgm:spPr/>
      <dgm:t>
        <a:bodyPr/>
        <a:lstStyle/>
        <a:p>
          <a:endParaRPr lang="en-US"/>
        </a:p>
      </dgm:t>
    </dgm:pt>
    <dgm:pt modelId="{64CE0DB9-FB6D-4CCD-B977-05B3112E735C}">
      <dgm:prSet/>
      <dgm:spPr/>
      <dgm:t>
        <a:bodyPr/>
        <a:lstStyle/>
        <a:p>
          <a:r>
            <a:rPr lang="nl-NL" dirty="0"/>
            <a:t>BMI/metingen</a:t>
          </a:r>
          <a:endParaRPr lang="en-US" dirty="0"/>
        </a:p>
      </dgm:t>
    </dgm:pt>
    <dgm:pt modelId="{B0140289-4602-4061-81E1-328ACA8AC7A8}" type="parTrans" cxnId="{7389A077-FFCA-46D2-A633-18790FECE091}">
      <dgm:prSet/>
      <dgm:spPr/>
      <dgm:t>
        <a:bodyPr/>
        <a:lstStyle/>
        <a:p>
          <a:endParaRPr lang="en-US"/>
        </a:p>
      </dgm:t>
    </dgm:pt>
    <dgm:pt modelId="{C4DC8FD3-2FDC-4D53-ABCF-80167B4638D5}" type="sibTrans" cxnId="{7389A077-FFCA-46D2-A633-18790FECE091}">
      <dgm:prSet/>
      <dgm:spPr/>
      <dgm:t>
        <a:bodyPr/>
        <a:lstStyle/>
        <a:p>
          <a:endParaRPr lang="en-US"/>
        </a:p>
      </dgm:t>
    </dgm:pt>
    <dgm:pt modelId="{8B97CCB1-A76C-7644-8B78-8956E447C8D4}">
      <dgm:prSet/>
      <dgm:spPr/>
      <dgm:t>
        <a:bodyPr/>
        <a:lstStyle/>
        <a:p>
          <a:r>
            <a:rPr lang="nl-NL" dirty="0"/>
            <a:t>Angelo raamwerk</a:t>
          </a:r>
          <a:endParaRPr lang="en-US" dirty="0"/>
        </a:p>
      </dgm:t>
    </dgm:pt>
    <dgm:pt modelId="{B3092BAF-B9EE-8F48-8D6E-DA587A45C5D3}" type="parTrans" cxnId="{16DD2C88-08A4-CF4B-894B-4963FD0D9CA1}">
      <dgm:prSet/>
      <dgm:spPr/>
      <dgm:t>
        <a:bodyPr/>
        <a:lstStyle/>
        <a:p>
          <a:endParaRPr lang="nl-NL"/>
        </a:p>
      </dgm:t>
    </dgm:pt>
    <dgm:pt modelId="{C893D7C1-5B54-EE4F-B1DC-6F53B6442CC5}" type="sibTrans" cxnId="{16DD2C88-08A4-CF4B-894B-4963FD0D9CA1}">
      <dgm:prSet/>
      <dgm:spPr/>
      <dgm:t>
        <a:bodyPr/>
        <a:lstStyle/>
        <a:p>
          <a:endParaRPr lang="nl-NL"/>
        </a:p>
      </dgm:t>
    </dgm:pt>
    <dgm:pt modelId="{6BF1D7DE-9FA7-6746-A7DA-474B2DF65DC9}" type="pres">
      <dgm:prSet presAssocID="{6C1A849E-0081-47D2-A705-0AB78EAC769B}" presName="linear" presStyleCnt="0">
        <dgm:presLayoutVars>
          <dgm:animLvl val="lvl"/>
          <dgm:resizeHandles val="exact"/>
        </dgm:presLayoutVars>
      </dgm:prSet>
      <dgm:spPr/>
    </dgm:pt>
    <dgm:pt modelId="{62BF3B32-579B-4C45-B50E-B0119CF64B98}" type="pres">
      <dgm:prSet presAssocID="{FE1F8ED3-D22F-4F8A-A123-CDA483D14AB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183135-43E0-1A49-8D65-2F011EE50859}" type="pres">
      <dgm:prSet presAssocID="{5BE5AB8E-9A4A-427C-9E39-285D5A3819BF}" presName="spacer" presStyleCnt="0"/>
      <dgm:spPr/>
    </dgm:pt>
    <dgm:pt modelId="{B2CA72DF-B5A6-5B40-98CA-AACB1F167C23}" type="pres">
      <dgm:prSet presAssocID="{64CE0DB9-FB6D-4CCD-B977-05B3112E735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5E4C54-58EE-5C46-BAC9-1016421BFAFF}" type="pres">
      <dgm:prSet presAssocID="{C4DC8FD3-2FDC-4D53-ABCF-80167B4638D5}" presName="spacer" presStyleCnt="0"/>
      <dgm:spPr/>
    </dgm:pt>
    <dgm:pt modelId="{8D9BCB00-B501-5146-B3C4-9970F0E7CDEF}" type="pres">
      <dgm:prSet presAssocID="{8B97CCB1-A76C-7644-8B78-8956E447C8D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9CF5E30-371A-3940-BDD7-07C62844BC70}" type="presOf" srcId="{FE1F8ED3-D22F-4F8A-A123-CDA483D14AB8}" destId="{62BF3B32-579B-4C45-B50E-B0119CF64B98}" srcOrd="0" destOrd="0" presId="urn:microsoft.com/office/officeart/2005/8/layout/vList2"/>
    <dgm:cxn modelId="{7389A077-FFCA-46D2-A633-18790FECE091}" srcId="{6C1A849E-0081-47D2-A705-0AB78EAC769B}" destId="{64CE0DB9-FB6D-4CCD-B977-05B3112E735C}" srcOrd="1" destOrd="0" parTransId="{B0140289-4602-4061-81E1-328ACA8AC7A8}" sibTransId="{C4DC8FD3-2FDC-4D53-ABCF-80167B4638D5}"/>
    <dgm:cxn modelId="{16DD2C88-08A4-CF4B-894B-4963FD0D9CA1}" srcId="{6C1A849E-0081-47D2-A705-0AB78EAC769B}" destId="{8B97CCB1-A76C-7644-8B78-8956E447C8D4}" srcOrd="2" destOrd="0" parTransId="{B3092BAF-B9EE-8F48-8D6E-DA587A45C5D3}" sibTransId="{C893D7C1-5B54-EE4F-B1DC-6F53B6442CC5}"/>
    <dgm:cxn modelId="{9898288B-CD75-EA4C-A168-7C7EB0D9115B}" type="presOf" srcId="{6C1A849E-0081-47D2-A705-0AB78EAC769B}" destId="{6BF1D7DE-9FA7-6746-A7DA-474B2DF65DC9}" srcOrd="0" destOrd="0" presId="urn:microsoft.com/office/officeart/2005/8/layout/vList2"/>
    <dgm:cxn modelId="{DBB8AAD5-5227-B64E-819F-0AF0B564977A}" type="presOf" srcId="{64CE0DB9-FB6D-4CCD-B977-05B3112E735C}" destId="{B2CA72DF-B5A6-5B40-98CA-AACB1F167C23}" srcOrd="0" destOrd="0" presId="urn:microsoft.com/office/officeart/2005/8/layout/vList2"/>
    <dgm:cxn modelId="{E1DECAEB-2EB0-4284-AC6D-30EE9D304640}" srcId="{6C1A849E-0081-47D2-A705-0AB78EAC769B}" destId="{FE1F8ED3-D22F-4F8A-A123-CDA483D14AB8}" srcOrd="0" destOrd="0" parTransId="{BD44C013-8DCB-4B2C-92DB-197598AFDC3C}" sibTransId="{5BE5AB8E-9A4A-427C-9E39-285D5A3819BF}"/>
    <dgm:cxn modelId="{7BB8BBF8-88CF-D94F-AA32-8693FAF2788C}" type="presOf" srcId="{8B97CCB1-A76C-7644-8B78-8956E447C8D4}" destId="{8D9BCB00-B501-5146-B3C4-9970F0E7CDEF}" srcOrd="0" destOrd="0" presId="urn:microsoft.com/office/officeart/2005/8/layout/vList2"/>
    <dgm:cxn modelId="{45DD4AF8-33B1-CB45-AE0C-B6462BF9D002}" type="presParOf" srcId="{6BF1D7DE-9FA7-6746-A7DA-474B2DF65DC9}" destId="{62BF3B32-579B-4C45-B50E-B0119CF64B98}" srcOrd="0" destOrd="0" presId="urn:microsoft.com/office/officeart/2005/8/layout/vList2"/>
    <dgm:cxn modelId="{F9BABACA-3897-5A4B-A4AB-C350A7084477}" type="presParOf" srcId="{6BF1D7DE-9FA7-6746-A7DA-474B2DF65DC9}" destId="{51183135-43E0-1A49-8D65-2F011EE50859}" srcOrd="1" destOrd="0" presId="urn:microsoft.com/office/officeart/2005/8/layout/vList2"/>
    <dgm:cxn modelId="{7DEC040F-C010-B34E-B34E-3C9F00E1871C}" type="presParOf" srcId="{6BF1D7DE-9FA7-6746-A7DA-474B2DF65DC9}" destId="{B2CA72DF-B5A6-5B40-98CA-AACB1F167C23}" srcOrd="2" destOrd="0" presId="urn:microsoft.com/office/officeart/2005/8/layout/vList2"/>
    <dgm:cxn modelId="{CEE62380-6575-0346-8A0A-598F4B22503C}" type="presParOf" srcId="{6BF1D7DE-9FA7-6746-A7DA-474B2DF65DC9}" destId="{905E4C54-58EE-5C46-BAC9-1016421BFAFF}" srcOrd="3" destOrd="0" presId="urn:microsoft.com/office/officeart/2005/8/layout/vList2"/>
    <dgm:cxn modelId="{55EA45A8-BF99-E643-BAF3-46330B7F493C}" type="presParOf" srcId="{6BF1D7DE-9FA7-6746-A7DA-474B2DF65DC9}" destId="{8D9BCB00-B501-5146-B3C4-9970F0E7CDE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F3B32-579B-4C45-B50E-B0119CF64B98}">
      <dsp:nvSpPr>
        <dsp:cNvPr id="0" name=""/>
        <dsp:cNvSpPr/>
      </dsp:nvSpPr>
      <dsp:spPr>
        <a:xfrm>
          <a:off x="0" y="922122"/>
          <a:ext cx="6513603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200" kern="1200" dirty="0"/>
            <a:t>Jullie </a:t>
          </a:r>
          <a:r>
            <a:rPr lang="nl-NL" sz="5200" kern="1200"/>
            <a:t>eigen eetmeters</a:t>
          </a:r>
          <a:endParaRPr lang="en-US" sz="5200" kern="1200" dirty="0"/>
        </a:p>
      </dsp:txBody>
      <dsp:txXfrm>
        <a:off x="60884" y="983006"/>
        <a:ext cx="6391835" cy="1125452"/>
      </dsp:txXfrm>
    </dsp:sp>
    <dsp:sp modelId="{B2CA72DF-B5A6-5B40-98CA-AACB1F167C23}">
      <dsp:nvSpPr>
        <dsp:cNvPr id="0" name=""/>
        <dsp:cNvSpPr/>
      </dsp:nvSpPr>
      <dsp:spPr>
        <a:xfrm>
          <a:off x="0" y="2319103"/>
          <a:ext cx="6513603" cy="124722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200" kern="1200" dirty="0"/>
            <a:t>BMI/metingen</a:t>
          </a:r>
          <a:endParaRPr lang="en-US" sz="5200" kern="1200" dirty="0"/>
        </a:p>
      </dsp:txBody>
      <dsp:txXfrm>
        <a:off x="60884" y="2379987"/>
        <a:ext cx="6391835" cy="1125452"/>
      </dsp:txXfrm>
    </dsp:sp>
    <dsp:sp modelId="{8D9BCB00-B501-5146-B3C4-9970F0E7CDEF}">
      <dsp:nvSpPr>
        <dsp:cNvPr id="0" name=""/>
        <dsp:cNvSpPr/>
      </dsp:nvSpPr>
      <dsp:spPr>
        <a:xfrm>
          <a:off x="0" y="3716083"/>
          <a:ext cx="6513603" cy="12472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200" kern="1200" dirty="0"/>
            <a:t>Angelo raamwerk</a:t>
          </a:r>
          <a:endParaRPr lang="en-US" sz="5200" kern="1200" dirty="0"/>
        </a:p>
      </dsp:txBody>
      <dsp:txXfrm>
        <a:off x="60884" y="3776967"/>
        <a:ext cx="6391835" cy="1125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9F4F5-AB29-D549-BBD8-8EAA72668002}" type="datetimeFigureOut">
              <a:rPr lang="nl-NL" smtClean="0"/>
              <a:t>30-09-20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291BB-357A-F74D-A631-4F5AC41B29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96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Beweegrichtlijnen 2017 advies van de gezondheidsraad. Verlaagt het risico op chronische ziekten als diabetes, kanker en hart- en vaatziekten en depressieve symptomen en bij </a:t>
            </a:r>
            <a:r>
              <a:rPr lang="nl-NL" dirty="0" err="1"/>
              <a:t>oudereren</a:t>
            </a:r>
            <a:r>
              <a:rPr lang="nl-NL" dirty="0"/>
              <a:t> botbreuken.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E7C2F-52BD-DF45-BD4B-943437DEF82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39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7FFF9-6F7C-AA4B-A06D-B8164CD72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3276D39-8089-5F41-9D97-F8D78A4E4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FAD7B4-18D2-1A45-8763-4EC3CFDD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EA4743-1710-724C-BDEB-66EDEC37E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3FF19D-F2EA-404D-99AF-BB857972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6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B97D8B-2680-0F42-9D27-A9D89BCB4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B534F9E-F65A-4040-8BBD-B6464E113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99460B-194A-C142-9C93-B77F541E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8AA581-5F76-F44B-BC6E-E6C5CB26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13D8C4-8F38-924A-BAF3-54C966B58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6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3E1373C-CE3E-E945-BF96-88A63CE10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E9E9496-0F4A-9847-A237-AD43B1677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DE4C93-0FD4-954B-B9BD-58E75C48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9A1CA6-BC6A-7747-8C4A-51C9B15B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72ED9D-E461-8946-8A25-61C392610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2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A624B-17AE-E44B-A9CC-D19B37BA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248AA2-4156-4F4E-9668-4B3EB8781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D00A50-44A3-3C47-BA5B-C0348630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78752E-6B08-9B42-91B9-67FD5E93A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261C9E-3FA3-4D46-929D-E7444403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2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6E944E-BE1C-D740-B366-3E6565F60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DE08593-0045-524E-8849-40C36B570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107F26-8211-F640-88DA-0390C5BC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AD83C7-2F4A-574F-863B-0C0F7CC8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CD7129-18E3-1E41-95B4-DA3043F05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8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478A36-971C-F147-8BAC-487D57A1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3277C1-6B79-A64A-BECE-C6E4F31B4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2570DF-5C7E-7348-B7DE-E9FD5D389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EAFDCA0-8DD4-3F48-949F-0CF142CA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76BE39-BBE7-384E-A98E-3B8F48F59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78DD5B-CDD6-BD4E-9EB3-EF4C26DC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8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A8D0E-9965-9F48-BB38-0B0305AF6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802B3C-EF2B-554F-872A-54F67A2DB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2FA9B2-1B6E-5149-A693-0B1764736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BCE710D-E3E4-D544-9BEC-99674A2B5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EB56768-3F81-A845-8B22-FDFA6BD85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F8A0DC4-CB48-7E40-B728-4D5C139F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BF72ED7-BB6A-A64B-AA0D-C7C3EF24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DACA69-C66B-F444-A506-8A96F53E7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3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73493-7D56-D24C-9E10-B3CC70284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F35340D-E86A-3940-A685-0A00C6E0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8BF994B-413C-674D-AEE3-8D07567E0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DF4B69B-4F44-4B4B-8E4D-12ACF222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8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CD0C75F-04D0-AE44-9F02-78657026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562AA2E-3EDE-9544-A061-AA4C66DC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BC0CC8-59E7-174C-9AF3-BC31E8C73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7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85BCC-B911-0540-9601-0C0BC6451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802C76-E020-E94E-BBB6-02FB51DA0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869760-BBE4-E146-A5A1-D755B6272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26A21A-735C-8144-BFA3-79DF6D361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67905B9-CEE5-2E48-9ED0-43916F900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B1D3292-56C3-9340-900B-7056E2F8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6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84B92-9BE2-7842-AF8C-320059AF0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9CE4902-4B56-6341-B81B-B6A437A7E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8CAD44D-14A1-1143-8FAF-0ACA45C00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3B4E16F-AE95-F849-B432-EFACB785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146A4D-9425-804D-A013-D7657432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5DE365-246B-4545-A788-B4D0153E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47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38082F9-F8C7-734F-9ED6-A64587BED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8281CB-49C8-1947-BA31-96E170005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6A3DDB-724D-6744-9A1E-76789990E2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9/30/20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210BAA-41D4-2649-ABDD-68E7FD077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5D712D-6DB0-F14C-9E4A-064BE373B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9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76mTZeiuKrc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edingscentrum.nl/nl/thema/eten-na-je-70ste.aspx" TargetMode="External"/><Relationship Id="rId2" Type="http://schemas.openxmlformats.org/officeDocument/2006/relationships/hyperlink" Target="https://www.voedingscentrum.nl/nl/zwanger-en-kind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voedingscentrum.nl/nl/thema/de-kracht-van-50-plussers-ouderen-eten-.aspx" TargetMode="External"/><Relationship Id="rId4" Type="http://schemas.openxmlformats.org/officeDocument/2006/relationships/hyperlink" Target="https://www.voedingscentrum.nl/nl/thema/ik-ben-9-13-jaar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mijn.voedingscentrum.nl/nl/dashboard/eetmeter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3.samr.nl/ennis/surveys/bsr3website/" TargetMode="External"/><Relationship Id="rId2" Type="http://schemas.openxmlformats.org/officeDocument/2006/relationships/hyperlink" Target="https://youtu.be/PJ5sv-yYiV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object&#10;&#10;Automatisch gegenereerde beschrijving">
            <a:extLst>
              <a:ext uri="{FF2B5EF4-FFF2-40B4-BE49-F238E27FC236}">
                <a16:creationId xmlns:a16="http://schemas.microsoft.com/office/drawing/2014/main" id="{B7063280-11DF-F04D-9ACC-E474452B54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65" b="656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nl-NL" sz="4000"/>
              <a:t>Leefstijlen en </a:t>
            </a:r>
            <a:br>
              <a:rPr lang="nl-NL" sz="4000"/>
            </a:br>
            <a:r>
              <a:rPr lang="nl-NL" sz="4000"/>
              <a:t>doelgroepen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nl-NL" sz="1600" dirty="0"/>
              <a:t>Lifestyle leerjaar 1.</a:t>
            </a:r>
          </a:p>
          <a:p>
            <a:r>
              <a:rPr lang="nl-NL" sz="1600"/>
              <a:t>Lesweek 6</a:t>
            </a:r>
          </a:p>
        </p:txBody>
      </p:sp>
      <p:cxnSp>
        <p:nvCxnSpPr>
          <p:cNvPr id="21" name="Straight Connector 16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475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1054FA-3E84-D64C-B55F-A1838EEB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Nederlandse beweegrichtlijnen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D2AF67E1-7FE1-AC46-8470-A9281A48F7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77862" y="1523297"/>
            <a:ext cx="10037029" cy="4508821"/>
          </a:xfr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A76AB82C-6033-7C44-8FA1-7C03CB7026F7}"/>
              </a:ext>
            </a:extLst>
          </p:cNvPr>
          <p:cNvSpPr/>
          <p:nvPr/>
        </p:nvSpPr>
        <p:spPr>
          <a:xfrm>
            <a:off x="3677985" y="6063734"/>
            <a:ext cx="2066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4"/>
              </a:rPr>
              <a:t>Beweegrichtlijnen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8078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F96BEED-9EE4-CA41-BBBB-CBF18750E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Slaap</a:t>
            </a:r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Tijdelijke aanduiding voor inhoud 7" descr="Afbeelding met tafel&#10;&#10;Automatisch gegenereerde beschrijving">
            <a:extLst>
              <a:ext uri="{FF2B5EF4-FFF2-40B4-BE49-F238E27FC236}">
                <a16:creationId xmlns:a16="http://schemas.microsoft.com/office/drawing/2014/main" id="{43C5E534-6362-1148-A674-6DC03CF6A6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5277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05646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472FF-6410-5646-B8E9-44D143A1C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verschillende informatie voedingscentrum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951DB9-82E1-1548-B6C7-B3453F455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https://www.voedingscentrum.nl/nl/zwanger-en-kind.aspx</a:t>
            </a:r>
            <a:endParaRPr lang="nl-NL" dirty="0"/>
          </a:p>
          <a:p>
            <a:r>
              <a:rPr lang="nl-NL" dirty="0">
                <a:hlinkClick r:id="rId3"/>
              </a:rPr>
              <a:t>https://www.voedingscentrum.nl/nl/thema/eten-na-je-70ste.aspx</a:t>
            </a:r>
            <a:endParaRPr lang="nl-NL" dirty="0"/>
          </a:p>
          <a:p>
            <a:r>
              <a:rPr lang="nl-NL" dirty="0">
                <a:hlinkClick r:id="rId4"/>
              </a:rPr>
              <a:t>https://www.voedingscentrum.nl/nl/thema/ik-ben-9-13-jaar.aspx</a:t>
            </a:r>
            <a:endParaRPr lang="nl-NL" dirty="0"/>
          </a:p>
          <a:p>
            <a:r>
              <a:rPr lang="nl-NL" dirty="0">
                <a:hlinkClick r:id="rId5"/>
              </a:rPr>
              <a:t>https://www.voedingscentrum.nl/nl/thema/de-kracht-van-50-plussers-ouderen-eten-.aspx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77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7C1B22C-C088-C44C-87ED-36DDA644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Even </a:t>
            </a:r>
            <a:r>
              <a:rPr lang="nl-NL">
                <a:solidFill>
                  <a:srgbClr val="FFFFFF"/>
                </a:solidFill>
              </a:rPr>
              <a:t>terug ..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4C71AA3-A4C4-4C31-8310-BE6B842728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60957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hthoek 3">
            <a:extLst>
              <a:ext uri="{FF2B5EF4-FFF2-40B4-BE49-F238E27FC236}">
                <a16:creationId xmlns:a16="http://schemas.microsoft.com/office/drawing/2014/main" id="{0498CB56-8F13-974C-A2C1-9561FD3B84FF}"/>
              </a:ext>
            </a:extLst>
          </p:cNvPr>
          <p:cNvSpPr/>
          <p:nvPr/>
        </p:nvSpPr>
        <p:spPr>
          <a:xfrm>
            <a:off x="5244038" y="5807412"/>
            <a:ext cx="5635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7"/>
              </a:rPr>
              <a:t>https://mijn.voedingscentrum.nl/nl/dashboard/eetmeter/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023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AA554E-6D36-FC4B-88F7-E8F57AD14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In je IBS groep van je LA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553D3C-0B76-D948-98EA-DC28A4A04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Wat wisten jullie al?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Wat was nieuw?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Wat ga je anders doen?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Hoe kan je omgeving daarbij helpen?</a:t>
            </a:r>
          </a:p>
        </p:txBody>
      </p:sp>
    </p:spTree>
    <p:extLst>
      <p:ext uri="{BB962C8B-B14F-4D97-AF65-F5344CB8AC3E}">
        <p14:creationId xmlns:p14="http://schemas.microsoft.com/office/powerpoint/2010/main" val="262040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Leerdoelen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NL" sz="2400" dirty="0">
                <a:solidFill>
                  <a:srgbClr val="000000"/>
                </a:solidFill>
              </a:rPr>
              <a:t>De vier verschillende leefstijlen volgens het BSR uitleggen en kenmerken benoemen.</a:t>
            </a:r>
          </a:p>
          <a:p>
            <a:r>
              <a:rPr lang="nl-NL" sz="2400" dirty="0">
                <a:solidFill>
                  <a:srgbClr val="000000"/>
                </a:solidFill>
              </a:rPr>
              <a:t>Onderscheid kunnen maken tussen levensfases en doelgroepen.</a:t>
            </a:r>
          </a:p>
          <a:p>
            <a:pPr marL="0" indent="0">
              <a:buNone/>
            </a:pPr>
            <a:endParaRPr lang="nl-NL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4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E5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Leefstijlen volgens BSR</a:t>
            </a: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010274"/>
            <a:ext cx="7188199" cy="483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46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>
            <a:normAutofit/>
          </a:bodyPr>
          <a:lstStyle/>
          <a:p>
            <a:r>
              <a:rPr lang="nl-NL"/>
              <a:t>Verdere uitleg BSR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8931" y="2438400"/>
            <a:ext cx="3651466" cy="3785419"/>
          </a:xfrm>
        </p:spPr>
        <p:txBody>
          <a:bodyPr>
            <a:normAutofit lnSpcReduction="10000"/>
          </a:bodyPr>
          <a:lstStyle/>
          <a:p>
            <a:r>
              <a:rPr lang="nl-NL" sz="1800" dirty="0"/>
              <a:t>Nederland kent in de basis vier leefstijlen. Wij noemen het de rode (vitaal), gele (harmonieus), blauwe (controlerend) en groene (zekerheid) manier van in het leven staan.</a:t>
            </a:r>
          </a:p>
          <a:p>
            <a:r>
              <a:rPr lang="nl-NL" sz="1800" dirty="0">
                <a:hlinkClick r:id="rId2"/>
              </a:rPr>
              <a:t>https://youtu.be/PJ5sv-yYiVo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r>
              <a:rPr lang="nl-NL" sz="1800" dirty="0"/>
              <a:t>Opdracht 1 welke leefstijl past bij jou? Maak de test</a:t>
            </a:r>
          </a:p>
          <a:p>
            <a:r>
              <a:rPr lang="nl-NL" sz="1800" dirty="0">
                <a:hlinkClick r:id="rId3"/>
              </a:rPr>
              <a:t>https://web3.samr.nl/ennis/surveys/bsr3website/</a:t>
            </a:r>
            <a:br>
              <a:rPr lang="nl-NL" sz="1800" dirty="0"/>
            </a:br>
            <a:endParaRPr lang="nl-NL" sz="1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492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177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Levensfases van de mens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95" y="2509911"/>
            <a:ext cx="7106910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44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Kenmerken levensfases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975392"/>
            <a:ext cx="6553545" cy="491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31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18AB39-B2DD-304F-9B8F-2BDD9C324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Levensfases en leefstijl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88AF8A5-3B53-DF42-8020-C0C635A4F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Voeding</a:t>
            </a:r>
          </a:p>
          <a:p>
            <a:r>
              <a:rPr lang="nl-NL" dirty="0"/>
              <a:t>Beweging</a:t>
            </a:r>
          </a:p>
          <a:p>
            <a:r>
              <a:rPr lang="nl-NL" dirty="0"/>
              <a:t>Slaap</a:t>
            </a:r>
          </a:p>
        </p:txBody>
      </p:sp>
    </p:spTree>
    <p:extLst>
      <p:ext uri="{BB962C8B-B14F-4D97-AF65-F5344CB8AC3E}">
        <p14:creationId xmlns:p14="http://schemas.microsoft.com/office/powerpoint/2010/main" val="34796940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FADF7D1B988245B1414887988CB676" ma:contentTypeVersion="7" ma:contentTypeDescription="Een nieuw document maken." ma:contentTypeScope="" ma:versionID="653225b50c932f8fbefe15d7aed2597a">
  <xsd:schema xmlns:xsd="http://www.w3.org/2001/XMLSchema" xmlns:xs="http://www.w3.org/2001/XMLSchema" xmlns:p="http://schemas.microsoft.com/office/2006/metadata/properties" xmlns:ns2="04a8cfdc-dc7c-4728-8468-1752323b6dce" targetNamespace="http://schemas.microsoft.com/office/2006/metadata/properties" ma:root="true" ma:fieldsID="176c809b388a38541564c2441b046995" ns2:_="">
    <xsd:import namespace="04a8cfdc-dc7c-4728-8468-1752323b6d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8cfdc-dc7c-4728-8468-1752323b6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37701B-F926-4E61-9D80-14943DC51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8cfdc-dc7c-4728-8468-1752323b6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225411-A334-4796-B6EF-D0BFEA0A90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EC81A9-3C93-414F-A54C-BD67D465D05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04a8cfdc-dc7c-4728-8468-1752323b6dce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268</Words>
  <Application>Microsoft Macintosh PowerPoint</Application>
  <PresentationFormat>Breedbeeld</PresentationFormat>
  <Paragraphs>39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Leefstijlen en  doelgroepen</vt:lpstr>
      <vt:lpstr>Even terug ..</vt:lpstr>
      <vt:lpstr>In je IBS groep van je LA</vt:lpstr>
      <vt:lpstr>Leerdoelen</vt:lpstr>
      <vt:lpstr>Leefstijlen volgens BSR</vt:lpstr>
      <vt:lpstr>Verdere uitleg BSR</vt:lpstr>
      <vt:lpstr>Levensfases van de mens</vt:lpstr>
      <vt:lpstr>Kenmerken levensfases</vt:lpstr>
      <vt:lpstr>Levensfases en leefstijl</vt:lpstr>
      <vt:lpstr>Nederlandse beweegrichtlijnen</vt:lpstr>
      <vt:lpstr>Slaap</vt:lpstr>
      <vt:lpstr>Voeding verschillende informatie voedingscentrum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Leefstijlen en  doelgroepen</dc:title>
  <dc:creator>Mariska de Rouw</dc:creator>
  <cp:lastModifiedBy>Mariska de Rouw</cp:lastModifiedBy>
  <cp:revision>2</cp:revision>
  <dcterms:created xsi:type="dcterms:W3CDTF">2020-09-30T07:29:26Z</dcterms:created>
  <dcterms:modified xsi:type="dcterms:W3CDTF">2020-09-30T07:37:43Z</dcterms:modified>
</cp:coreProperties>
</file>